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6DBD5-37F4-4FBC-BD0F-01219C55705A}" type="datetimeFigureOut">
              <a:rPr lang="en-US" smtClean="0"/>
              <a:t>4/19/2011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A25AE-823D-4416-ADED-FEA28F5821F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0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726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Murphy Family</dc:creator>
  <cp:lastModifiedBy>Murphy Family</cp:lastModifiedBy>
  <cp:revision>2</cp:revision>
  <dcterms:created xsi:type="dcterms:W3CDTF">2011-04-20T02:40:52Z</dcterms:created>
  <dcterms:modified xsi:type="dcterms:W3CDTF">2011-04-20T02:44:44Z</dcterms:modified>
</cp:coreProperties>
</file>